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80" r:id="rId2"/>
    <p:sldId id="346" r:id="rId3"/>
    <p:sldId id="350" r:id="rId4"/>
    <p:sldId id="351" r:id="rId5"/>
    <p:sldId id="362" r:id="rId6"/>
    <p:sldId id="352" r:id="rId7"/>
    <p:sldId id="341" r:id="rId8"/>
    <p:sldId id="353" r:id="rId9"/>
    <p:sldId id="357" r:id="rId10"/>
    <p:sldId id="356" r:id="rId11"/>
    <p:sldId id="360" r:id="rId12"/>
    <p:sldId id="365" r:id="rId13"/>
    <p:sldId id="343" r:id="rId14"/>
    <p:sldId id="264" r:id="rId15"/>
    <p:sldId id="342" r:id="rId16"/>
    <p:sldId id="344" r:id="rId17"/>
    <p:sldId id="354" r:id="rId18"/>
    <p:sldId id="358" r:id="rId19"/>
    <p:sldId id="339" r:id="rId20"/>
    <p:sldId id="340" r:id="rId21"/>
    <p:sldId id="347" r:id="rId22"/>
    <p:sldId id="345" r:id="rId23"/>
    <p:sldId id="349" r:id="rId24"/>
    <p:sldId id="355" r:id="rId25"/>
    <p:sldId id="359" r:id="rId26"/>
    <p:sldId id="363" r:id="rId27"/>
    <p:sldId id="364" r:id="rId28"/>
    <p:sldId id="348" r:id="rId29"/>
    <p:sldId id="361" r:id="rId30"/>
    <p:sldId id="338" r:id="rId31"/>
    <p:sldId id="257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2" autoAdjust="0"/>
    <p:restoredTop sz="89199" autoAdjust="0"/>
  </p:normalViewPr>
  <p:slideViewPr>
    <p:cSldViewPr snapToGrid="0">
      <p:cViewPr varScale="1">
        <p:scale>
          <a:sx n="98" d="100"/>
          <a:sy n="98" d="100"/>
        </p:scale>
        <p:origin x="88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5C7F1-FD3D-4556-9C54-93CB4592D989}" type="datetimeFigureOut">
              <a:rPr lang="zh-CN" altLang="en-US" smtClean="0"/>
              <a:t>2025/12/14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5FF769-526E-4419-BBD5-EA456B751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604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060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116D1-3C58-5C56-93D7-26936EFAA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F64E670-1D3B-85E7-4150-B9471462A0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6797FE7-C81A-F23D-0EF7-60F4163C61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AA64C6-0656-E76C-05A8-B1E3EA140D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273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4A282-6AAC-7B3B-3AA8-34A1C7013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F099751-2C45-6F2E-0CD1-E7618D7155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4C8C4DA-E456-C326-D45F-5DC75CB1E4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C631D3-E688-6480-51CF-17011DDE57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49245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CE2FB-A7D1-95DA-C1E8-F9F98FD2A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94A39D0-20BF-0ADE-D3AB-5285E9CAC7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E5AC35D-8880-9B16-F804-9CC30193A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A67841-002E-5B42-2B9F-AD30F3BD54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4103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8275A-2507-A086-5BEA-D00725C8C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30118CB-5246-A29C-772F-25AB9A80D9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5752734-9634-FCDC-A237-5202A3F3F0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357BC4-B079-3DE5-2702-689EE6B715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5804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3706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93079-0739-9F56-80ED-0F92AC682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A42B5C1-8EA7-F982-8944-203CDA830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8BA1074-CBB4-D894-D7A1-E58211C01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C73237-B097-14CC-BEF6-5F17342E87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3698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13E4E-BE10-7E09-BE60-2C0F5F5A8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BE67184-682F-D420-42C8-F81AD83ADB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F1CFE82-AEA5-B290-8ABD-A8ADE7F592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43B947-0BB3-7948-62B6-2252FFF32E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2032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0FB91-79C7-E6B4-E4E0-172BA045E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47776F6-E2DE-D683-025F-77EB0812A9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C29B93C-0C18-B02A-6778-A461743AC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1E7B2C-A01B-55C3-E56E-25EE5752D1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983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FFF95-AF2C-0F24-9921-16EC1E2DF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32AD1CD-6C59-03C3-F0FE-11030524EA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D9B9638-C134-0C72-AAB5-F28458F2C8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15583D-3152-3F90-471A-9889803371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8040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4ECE6-AE5E-A58B-D381-9F5927D75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58D747B-4FC2-9DE2-190C-DF9A6762A8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B290F23-A9CA-B26B-D53D-36540A7DDF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906111-D729-9F3F-B193-BFA9442A94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437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57E48-C3B0-E5FF-A9A3-AF94B2118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55262FB-A7D4-D0D6-C730-978FACC42C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7EB5604-B59B-5C7D-D97D-AFD2391646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1386FE-B3FC-5E29-DF3B-AAE868544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3927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EF86E-72A8-8482-1A36-CF8245BF0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97AAB21-DF91-A73C-C0EC-4900100DDC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E0AD8B6-48DC-B152-922F-30316CBFC8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761A01-16B1-907A-1618-EB9215E00F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1929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18102-AE50-A836-FF5F-961D86EC8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E55206C-88D5-05D0-63F8-4B2712BAAA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68C3C36-6553-B45C-D122-9D1D8EA65A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61A62D-3BD9-AF75-EF53-602161BB62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5779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C792A-2F99-50FD-E31E-B911FD21E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BB34C31-EDFD-A182-0219-C4C1293EAC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14C31D4-4B39-8674-2D68-71D423352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C4904B-5B75-5C39-B539-F5C218098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89880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DE0C7-26AF-0074-A6EA-462EF9923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07A49AB-6020-2DEB-466F-85242012F6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5B3DEC-1241-EB2F-7635-DD20C1D93B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07E251-A3FD-C5E6-D57D-BCE859C0C1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8064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8D76F-2B54-5A60-63E8-0759A61BC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A198CFB-2131-B805-5791-76E1A54BDC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5E5EAB9-3AA0-393F-6DC6-9E4612DA77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39A96D-9902-EC7E-AF07-B5118C2DC4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381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FB012-13EF-9EAF-5E2A-A86580200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38F7EBF-B33F-E3FE-6A78-F854B1C063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452F1B9-4D2A-5ADA-0B7D-9B8A00247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33BFA8-A1FC-4769-E167-61FC395886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15503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E6436-DFC6-7652-D604-9B60EB2C5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5D45DDD-A478-FF71-E766-5053FFD464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5C765DB-D129-7659-A098-D6D5DFAB42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F1C95C-D851-F029-27E6-A7A5963257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8340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16F2F-5F5E-E284-749C-B37E446B2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042B1C5-F0B7-43B4-C99B-89D293CAD8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14C455E-0B65-B1E0-3E20-7BE9726A2B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C125E5-D773-F39B-9C37-B0FA376B7E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0274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BFC5F-92C2-034E-1BEB-77D7C0E1E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25D53D6-A40A-B7A5-AD45-F5DCA0DB1E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9DBAD99-7D4B-99DB-E169-E0818C3059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6F3927-88AF-E84C-5891-FE50F094B3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241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67D2F-B515-D180-BDDD-8EC0A5925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F7A12D7-8D34-EEF7-505A-F6411000A4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CE89A89-13D8-0F07-6346-D002B7B117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225574-8B65-2E01-162A-84087724C1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508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9B4E1-0719-35EA-4579-674240D6D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D6B9B3E-A0F1-653B-1E80-1761D455E0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47C713C-E850-649B-1B79-FC7E62C18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/>
              <a:t>B</a:t>
            </a:r>
            <a:endParaRPr lang="zh-CN" altLang="en-US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8C0753-ADDC-68AE-9A8B-5E059C8F19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682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401BC-B9E7-02EE-0850-2BCB69657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BE72787-C2E0-B487-C662-4DE264C661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CF42D52-3AC4-F929-C7A4-B96C5CA86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34C96A-0974-6A70-E1A3-68EC29D568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967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8197B-48D2-B7BC-91C0-1F2EBA575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90B3CDF-0040-D503-2C62-3D0F74DC5C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6D1F1CA-9649-8C30-A3A9-E767DFB1C1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E4DA3C-F3E1-7F1E-1371-268D97B2B2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72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FBA65-7561-E60C-0ADE-FC5A63D38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FAB2452-CD91-99EB-7779-03F946F8AF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9C784B0-880D-6161-312A-00E719AB19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223FA3-B4FF-6A8D-590D-3A20F6565A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1225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3B22B-011D-8D7C-95EB-27FBE14EF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88222CA-4329-140B-D2C3-401BFBCC2F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B0502DB-DA2A-F859-1F4E-E71738BDEF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3D00B9-5493-8A76-730D-71F9DA5132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5169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1AD49-1C18-D06A-5AE3-2E55366AD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F0EDC5D-17BD-4F5E-9C95-E0EC90DBE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E4C1E18-BA5C-9361-E965-2446F8DA35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52BD4B-8955-178C-189E-DB780435B5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976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6089A-A536-CE8C-F465-F7E43D164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04C6CA2-494E-419E-3A5F-424858B258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88D6138-8881-DD04-B406-BE6C198D9A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5FDCB5-394B-B0E7-560A-601C9DBC17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825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3CC65-20F9-7EE0-9102-0DC96BEF9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FCDE40E-75BF-4E1D-97A6-36DA3889AA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71BC716-F062-AE0E-1339-09D3F214FC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7898EE-BEC6-AD79-DC95-9BDDC88969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060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646A4F-1CDB-C8EA-0BA3-7563F734D2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974A969-A876-E2A1-F10F-6821E8ADB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6B018A-6AD2-7E4B-63E9-F729F1787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ADD4-5520-4C9A-9FC4-89F441ABCB01}" type="datetimeFigureOut">
              <a:rPr lang="zh-CN" altLang="en-US" smtClean="0"/>
              <a:t>2025/12/14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B1BF64-48D7-891E-F9B1-87F159D4C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04B31F-72E3-C822-D664-2264F6874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7BB9-2FBA-4508-B87E-E44708944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216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EA0267-D75F-1D26-4A22-5FE5FF4E3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368E426-FFE7-BF14-CFC2-B9A95E9BB3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2BAC4E-90DC-537E-A53D-31EF212FC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ADD4-5520-4C9A-9FC4-89F441ABCB01}" type="datetimeFigureOut">
              <a:rPr lang="zh-CN" altLang="en-US" smtClean="0"/>
              <a:t>2025/12/14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6DEA6F-AF15-0EA8-C4F2-17E0CA2AD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CBABB6-2DF8-7B64-397E-CC42BF560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7BB9-2FBA-4508-B87E-E44708944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563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92A0C25-A45E-6FDA-3E4E-547B954475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9BDF0F7-51DE-B0DB-560B-0ABF3BEE8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CD25B2-517E-BCE0-9A52-DF540F81D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ADD4-5520-4C9A-9FC4-89F441ABCB01}" type="datetimeFigureOut">
              <a:rPr lang="zh-CN" altLang="en-US" smtClean="0"/>
              <a:t>2025/12/14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B5D77A-A382-82BD-68F9-D11A6A450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4F2FDF-62E5-2BA9-1512-8AEA0F412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7BB9-2FBA-4508-B87E-E44708944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1693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FEEDF6-7FE9-C966-67D4-AC82ECF4B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B27202-11FC-0874-6770-E99E8BB18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69C8BB-6D5D-A5F6-24A4-E19A87142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ADD4-5520-4C9A-9FC4-89F441ABCB01}" type="datetimeFigureOut">
              <a:rPr lang="zh-CN" altLang="en-US" smtClean="0"/>
              <a:t>2025/12/14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0A2099-3B0C-9E47-BD37-427D07D69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82D5FF-02B1-9C6E-9369-03A254A1D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7BB9-2FBA-4508-B87E-E44708944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556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E9D2E0-E61A-E495-5202-CEA7D8476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D48066-E24D-B54F-46A2-EC958220F1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4682D9-EE8C-C3EC-A284-9ED7A676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ADD4-5520-4C9A-9FC4-89F441ABCB01}" type="datetimeFigureOut">
              <a:rPr lang="zh-CN" altLang="en-US" smtClean="0"/>
              <a:t>2025/12/14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B290E7-4F93-E368-3266-BA201ADF4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0DE96A-C8BE-9703-8D64-AF52A6670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7BB9-2FBA-4508-B87E-E44708944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03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E94EAC-94B9-C8E6-6281-5C12C0C53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8108EB-549C-69CB-F587-2CEB3D9370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373CE8-F60C-883E-5645-E486C766E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46BCD5-9882-8D70-97A0-B739D76AB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ADD4-5520-4C9A-9FC4-89F441ABCB01}" type="datetimeFigureOut">
              <a:rPr lang="zh-CN" altLang="en-US" smtClean="0"/>
              <a:t>2025/12/14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1DBDC40-DE5D-0C11-9ECD-215EE9DE1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F94F8D-5E06-A2C6-C9CD-DE53DCEA1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7BB9-2FBA-4508-B87E-E44708944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092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6C952E-9655-5018-E3B3-46A5DFDDE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598990-31BC-9799-ECF6-CE950AE2E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E99CDC5-3ADE-BF3B-A232-1E58F8403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9CB3D8C-1B33-BF0E-C727-F1702D0E7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C356E46-CD1E-A4AD-729E-C1BCB105D0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1461EF7-0DE5-A4D6-1B92-C891010BF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ADD4-5520-4C9A-9FC4-89F441ABCB01}" type="datetimeFigureOut">
              <a:rPr lang="zh-CN" altLang="en-US" smtClean="0"/>
              <a:t>2025/12/14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0A3AF30-E88E-2AC3-8593-31E8B2569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BD98CF6-B55A-6719-5E8A-EC1501AA5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7BB9-2FBA-4508-B87E-E44708944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28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D244E8-607A-D2AD-514F-59644B509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2B00C2E-3B1F-9825-557A-1BBC5DE79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ADD4-5520-4C9A-9FC4-89F441ABCB01}" type="datetimeFigureOut">
              <a:rPr lang="zh-CN" altLang="en-US" smtClean="0"/>
              <a:t>2025/12/14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A0F4E3A-D861-F558-B375-8D4278815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F30B3C-CAF0-1CDF-F0C6-F556CC555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7BB9-2FBA-4508-B87E-E44708944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748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BC3080B-5224-785B-C254-7BF5973A2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ADD4-5520-4C9A-9FC4-89F441ABCB01}" type="datetimeFigureOut">
              <a:rPr lang="zh-CN" altLang="en-US" smtClean="0"/>
              <a:t>2025/12/14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D81BBBF-3D9A-3CDC-9814-95F3B235A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2F0F71-4C21-616F-C751-B6108A727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7BB9-2FBA-4508-B87E-E44708944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256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C8E5A5-382A-E2A9-2092-CC46BF983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AFB045-3F58-EBFE-64FD-877BB9E12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6E74B62-5DDC-B59C-2D69-2EB643A4B3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D74E165-83AD-51BF-B9D8-197512666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ADD4-5520-4C9A-9FC4-89F441ABCB01}" type="datetimeFigureOut">
              <a:rPr lang="zh-CN" altLang="en-US" smtClean="0"/>
              <a:t>2025/12/14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A5B2BD5-E677-A9AA-AFCA-ACAE265C4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C7B8956-8A67-8BC3-DE79-9ED14EB98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7BB9-2FBA-4508-B87E-E44708944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264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07BA41-9687-F57F-B8D9-D27208B8B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9F3631F-E5E0-BB36-189D-659CE3A75A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D7A9F-18D7-A5C6-73DB-EB031FD5E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C3499A-D383-370F-06C4-F24E7A261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ADD4-5520-4C9A-9FC4-89F441ABCB01}" type="datetimeFigureOut">
              <a:rPr lang="zh-CN" altLang="en-US" smtClean="0"/>
              <a:t>2025/12/14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86B0CC2-BE52-ECDE-A0F8-21B2A747E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13ED36-03F7-4DB9-5CDC-A843BF4E2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7BB9-2FBA-4508-B87E-E44708944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799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2A12C3E-FB6E-2473-D7B7-4180FB375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61D2FF-DF34-1C3B-9733-58E21361C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031DD0-7398-56D2-3C19-A3BFCC57F1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4ADD4-5520-4C9A-9FC4-89F441ABCB01}" type="datetimeFigureOut">
              <a:rPr lang="zh-CN" altLang="en-US" smtClean="0"/>
              <a:t>2025/12/14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2A6DEE-6B3E-AC9D-0A88-C764C618CB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493364-91A6-B334-0E6B-744AB9476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37BB9-2FBA-4508-B87E-E44708944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20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B0CA5-6A3F-920C-A263-0577E18E0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6E78B813-D990-F856-A381-457A4FA509E2}"/>
              </a:ext>
            </a:extLst>
          </p:cNvPr>
          <p:cNvSpPr/>
          <p:nvPr/>
        </p:nvSpPr>
        <p:spPr>
          <a:xfrm>
            <a:off x="300990" y="287655"/>
            <a:ext cx="11588750" cy="6282055"/>
          </a:xfrm>
          <a:prstGeom prst="rect">
            <a:avLst/>
          </a:prstGeom>
          <a:noFill/>
          <a:ln w="25400">
            <a:solidFill>
              <a:srgbClr val="2A69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庞门正道标题体"/>
              </a:rPr>
              <a:t> </a:t>
            </a:r>
            <a:endParaRPr lang="zh-CN" altLang="en-US" dirty="0">
              <a:cs typeface="庞门正道标题体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8C5C5945-E3FD-11F0-B398-8592A805C95A}"/>
              </a:ext>
            </a:extLst>
          </p:cNvPr>
          <p:cNvGrpSpPr/>
          <p:nvPr/>
        </p:nvGrpSpPr>
        <p:grpSpPr>
          <a:xfrm rot="10800000">
            <a:off x="-64" y="0"/>
            <a:ext cx="4157409" cy="2136775"/>
            <a:chOff x="-241" y="7052"/>
            <a:chExt cx="7292" cy="3748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E6052D91-F574-C694-4C62-8F0ACC79E941}"/>
                </a:ext>
              </a:extLst>
            </p:cNvPr>
            <p:cNvSpPr/>
            <p:nvPr/>
          </p:nvSpPr>
          <p:spPr>
            <a:xfrm>
              <a:off x="316" y="8083"/>
              <a:ext cx="3885" cy="2717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7D2647A4-F91B-5F8D-8D49-054194169CB7}"/>
                </a:ext>
              </a:extLst>
            </p:cNvPr>
            <p:cNvSpPr/>
            <p:nvPr/>
          </p:nvSpPr>
          <p:spPr>
            <a:xfrm>
              <a:off x="1692" y="7052"/>
              <a:ext cx="5359" cy="3748"/>
            </a:xfrm>
            <a:prstGeom prst="triangle">
              <a:avLst/>
            </a:prstGeom>
            <a:solidFill>
              <a:srgbClr val="034E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A547836F-582D-87CD-92A8-7485778C496F}"/>
                </a:ext>
              </a:extLst>
            </p:cNvPr>
            <p:cNvSpPr/>
            <p:nvPr/>
          </p:nvSpPr>
          <p:spPr>
            <a:xfrm>
              <a:off x="-241" y="7305"/>
              <a:ext cx="4999" cy="3495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5FF5A6F-26EA-39F1-05B8-91546979EC75}"/>
              </a:ext>
            </a:extLst>
          </p:cNvPr>
          <p:cNvGrpSpPr/>
          <p:nvPr/>
        </p:nvGrpSpPr>
        <p:grpSpPr>
          <a:xfrm rot="10800000" flipH="1" flipV="1">
            <a:off x="8342463" y="4721225"/>
            <a:ext cx="3849537" cy="2136775"/>
            <a:chOff x="299" y="7052"/>
            <a:chExt cx="6752" cy="3748"/>
          </a:xfrm>
        </p:grpSpPr>
        <p:sp>
          <p:nvSpPr>
            <p:cNvPr id="14" name="等腰三角形 13">
              <a:extLst>
                <a:ext uri="{FF2B5EF4-FFF2-40B4-BE49-F238E27FC236}">
                  <a16:creationId xmlns:a16="http://schemas.microsoft.com/office/drawing/2014/main" id="{AEE76ADD-1F5A-83E2-A559-67BF99D282BD}"/>
                </a:ext>
              </a:extLst>
            </p:cNvPr>
            <p:cNvSpPr/>
            <p:nvPr/>
          </p:nvSpPr>
          <p:spPr>
            <a:xfrm>
              <a:off x="734" y="8376"/>
              <a:ext cx="3466" cy="2424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5" name="等腰三角形 14">
              <a:extLst>
                <a:ext uri="{FF2B5EF4-FFF2-40B4-BE49-F238E27FC236}">
                  <a16:creationId xmlns:a16="http://schemas.microsoft.com/office/drawing/2014/main" id="{911A2B2A-6784-6E3A-2371-2A5E26D19B6B}"/>
                </a:ext>
              </a:extLst>
            </p:cNvPr>
            <p:cNvSpPr/>
            <p:nvPr/>
          </p:nvSpPr>
          <p:spPr>
            <a:xfrm>
              <a:off x="1692" y="7052"/>
              <a:ext cx="5359" cy="3748"/>
            </a:xfrm>
            <a:prstGeom prst="triangle">
              <a:avLst/>
            </a:prstGeom>
            <a:solidFill>
              <a:srgbClr val="034E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6" name="等腰三角形 15">
              <a:extLst>
                <a:ext uri="{FF2B5EF4-FFF2-40B4-BE49-F238E27FC236}">
                  <a16:creationId xmlns:a16="http://schemas.microsoft.com/office/drawing/2014/main" id="{83470E0E-74CF-8421-368A-E0DF3E5584A1}"/>
                </a:ext>
              </a:extLst>
            </p:cNvPr>
            <p:cNvSpPr/>
            <p:nvPr/>
          </p:nvSpPr>
          <p:spPr>
            <a:xfrm>
              <a:off x="299" y="7682"/>
              <a:ext cx="4458" cy="3118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2A9EDFF-9FE1-0FFA-F38D-D03E8232BD87}"/>
              </a:ext>
            </a:extLst>
          </p:cNvPr>
          <p:cNvSpPr txBox="1"/>
          <p:nvPr/>
        </p:nvSpPr>
        <p:spPr>
          <a:xfrm>
            <a:off x="613764" y="2042274"/>
            <a:ext cx="1127597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5200" dirty="0">
                <a:solidFill>
                  <a:srgbClr val="2E75B6"/>
                </a:solidFill>
                <a:uFillTx/>
                <a:latin typeface="Source Han Sans CN Bold"/>
                <a:ea typeface="Source Han Sans CN Bold"/>
                <a:cs typeface="Source Han Sans CN Bold"/>
              </a:rPr>
              <a:t>计算机考研</a:t>
            </a:r>
            <a:r>
              <a:rPr lang="en-US" altLang="zh-CN" sz="5200" dirty="0">
                <a:solidFill>
                  <a:srgbClr val="2E75B6"/>
                </a:solidFill>
                <a:uFillTx/>
                <a:latin typeface="Source Han Sans CN Bold"/>
                <a:ea typeface="Source Han Sans CN Bold"/>
                <a:cs typeface="Source Han Sans CN Bold"/>
              </a:rPr>
              <a:t>408  </a:t>
            </a:r>
            <a:r>
              <a:rPr lang="zh-CN" altLang="en-US" sz="5200" dirty="0">
                <a:solidFill>
                  <a:srgbClr val="2E75B6"/>
                </a:solidFill>
                <a:latin typeface="Source Han Sans CN Bold"/>
                <a:ea typeface="Source Han Sans CN Bold"/>
                <a:cs typeface="Source Han Sans CN Bold"/>
              </a:rPr>
              <a:t>历年真题  分章节精讲</a:t>
            </a:r>
            <a:endParaRPr lang="zh-CN" altLang="en-US" sz="5200" dirty="0">
              <a:solidFill>
                <a:srgbClr val="2E75B6"/>
              </a:solidFill>
              <a:uFillTx/>
              <a:latin typeface="Source Han Sans CN Bold"/>
              <a:ea typeface="Source Han Sans CN Bold"/>
              <a:cs typeface="Source Han Sans CN Bold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BD6E7EA-BD7A-FA8A-C2CE-9D0C6AF66BC0}"/>
              </a:ext>
            </a:extLst>
          </p:cNvPr>
          <p:cNvSpPr txBox="1"/>
          <p:nvPr/>
        </p:nvSpPr>
        <p:spPr>
          <a:xfrm>
            <a:off x="1896940" y="3148351"/>
            <a:ext cx="8396849" cy="136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7200" spc="100" dirty="0">
                <a:solidFill>
                  <a:srgbClr val="2E75B6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Source Han Sans CN Bold"/>
                <a:sym typeface="+mn-ea"/>
              </a:rPr>
              <a:t>计算机网络篇</a:t>
            </a:r>
            <a:endParaRPr lang="zh-CN" altLang="en-US" sz="7200" spc="100" dirty="0">
              <a:solidFill>
                <a:srgbClr val="2E75B6"/>
              </a:solidFill>
              <a:uFillTx/>
              <a:latin typeface="华文行楷" panose="02010800040101010101" pitchFamily="2" charset="-122"/>
              <a:ea typeface="华文行楷" panose="02010800040101010101" pitchFamily="2" charset="-122"/>
              <a:cs typeface="Source Han Sans CN Bold"/>
              <a:sym typeface="+mn-ea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9D37436-6ED1-71B0-8C74-4571F5217618}"/>
              </a:ext>
            </a:extLst>
          </p:cNvPr>
          <p:cNvGrpSpPr/>
          <p:nvPr/>
        </p:nvGrpSpPr>
        <p:grpSpPr>
          <a:xfrm>
            <a:off x="8208034" y="1361900"/>
            <a:ext cx="2810510" cy="475615"/>
            <a:chOff x="7394" y="7810"/>
            <a:chExt cx="4426" cy="749"/>
          </a:xfrm>
        </p:grpSpPr>
        <p:sp>
          <p:nvSpPr>
            <p:cNvPr id="5" name="圆角矩形 41">
              <a:extLst>
                <a:ext uri="{FF2B5EF4-FFF2-40B4-BE49-F238E27FC236}">
                  <a16:creationId xmlns:a16="http://schemas.microsoft.com/office/drawing/2014/main" id="{96566F9A-F92E-FB1D-2560-C14BD1A92881}"/>
                </a:ext>
              </a:extLst>
            </p:cNvPr>
            <p:cNvSpPr/>
            <p:nvPr/>
          </p:nvSpPr>
          <p:spPr>
            <a:xfrm>
              <a:off x="7394" y="7854"/>
              <a:ext cx="4426" cy="705"/>
            </a:xfrm>
            <a:prstGeom prst="roundRect">
              <a:avLst>
                <a:gd name="adj" fmla="val 50000"/>
              </a:avLst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E75B6"/>
                </a:solidFill>
                <a:latin typeface="Source Han Sans CN Bold"/>
                <a:ea typeface="Source Han Sans CN Bold"/>
                <a:cs typeface="思源黑体 Medium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4CA502A-6E48-805A-FA42-B46427B06C1E}"/>
                </a:ext>
              </a:extLst>
            </p:cNvPr>
            <p:cNvSpPr txBox="1"/>
            <p:nvPr/>
          </p:nvSpPr>
          <p:spPr>
            <a:xfrm>
              <a:off x="7838" y="7810"/>
              <a:ext cx="3539" cy="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</a:pPr>
              <a:r>
                <a:rPr lang="zh-CN" altLang="en-US" sz="2000" spc="300" dirty="0">
                  <a:solidFill>
                    <a:schemeClr val="bg1"/>
                  </a:solidFill>
                  <a:uFillTx/>
                  <a:latin typeface="Source Han Sans CN Bold"/>
                  <a:ea typeface="Source Han Sans CN Bold"/>
                  <a:cs typeface="Source Han Sans CN Bold"/>
                  <a:sym typeface="+mn-ea"/>
                </a:rPr>
                <a:t>主讲人：</a:t>
              </a:r>
              <a:r>
                <a:rPr lang="zh-CN" altLang="en-US" sz="2000" spc="300" dirty="0">
                  <a:solidFill>
                    <a:schemeClr val="bg1"/>
                  </a:solidFill>
                  <a:latin typeface="Source Han Sans CN Bold"/>
                  <a:ea typeface="Source Han Sans CN Bold"/>
                  <a:cs typeface="Source Han Sans CN Bold"/>
                  <a:sym typeface="+mn-ea"/>
                </a:rPr>
                <a:t>半幺郎</a:t>
              </a:r>
              <a:endParaRPr lang="en-US" altLang="zh-CN" sz="2000" spc="300" dirty="0">
                <a:solidFill>
                  <a:schemeClr val="bg1"/>
                </a:solidFill>
                <a:uFillTx/>
                <a:latin typeface="Source Han Sans CN Bold"/>
                <a:ea typeface="Source Han Sans CN Bold"/>
                <a:cs typeface="Source Han Sans CN Bold"/>
                <a:sym typeface="+mn-ea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5365F220-0B80-543B-F893-4F30A595C5E4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3249447" y="4712337"/>
            <a:ext cx="5691834" cy="1251372"/>
            <a:chOff x="3157660" y="2413262"/>
            <a:chExt cx="5714068" cy="1747082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87FC33FB-7F48-339D-044B-75FD4FC17C82}"/>
                </a:ext>
              </a:extLst>
            </p:cNvPr>
            <p:cNvGrpSpPr/>
            <p:nvPr/>
          </p:nvGrpSpPr>
          <p:grpSpPr>
            <a:xfrm>
              <a:off x="3157660" y="2413262"/>
              <a:ext cx="5714068" cy="1747082"/>
              <a:chOff x="3157660" y="2413262"/>
              <a:chExt cx="5714068" cy="1747082"/>
            </a:xfrm>
          </p:grpSpPr>
          <p:sp>
            <p:nvSpPr>
              <p:cNvPr id="19" name="平行四边形 18">
                <a:extLst>
                  <a:ext uri="{FF2B5EF4-FFF2-40B4-BE49-F238E27FC236}">
                    <a16:creationId xmlns:a16="http://schemas.microsoft.com/office/drawing/2014/main" id="{05ADC444-5000-6459-5D66-09B2F290D3B4}"/>
                  </a:ext>
                </a:extLst>
              </p:cNvPr>
              <p:cNvSpPr/>
              <p:nvPr/>
            </p:nvSpPr>
            <p:spPr>
              <a:xfrm>
                <a:off x="3157660" y="2537480"/>
                <a:ext cx="3201439" cy="1109333"/>
              </a:xfrm>
              <a:prstGeom prst="parallelogram">
                <a:avLst>
                  <a:gd name="adj" fmla="val 50532"/>
                </a:avLst>
              </a:prstGeom>
              <a:gradFill flip="none" rotWithShape="1">
                <a:gsLst>
                  <a:gs pos="0">
                    <a:srgbClr val="0057B5"/>
                  </a:gs>
                  <a:gs pos="100000">
                    <a:srgbClr val="0079FE">
                      <a:alpha val="41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平行四边形 24">
                <a:extLst>
                  <a:ext uri="{FF2B5EF4-FFF2-40B4-BE49-F238E27FC236}">
                    <a16:creationId xmlns:a16="http://schemas.microsoft.com/office/drawing/2014/main" id="{F98A2E29-BF38-9AEA-5220-6F4DD4CEC73E}"/>
                  </a:ext>
                </a:extLst>
              </p:cNvPr>
              <p:cNvSpPr/>
              <p:nvPr/>
            </p:nvSpPr>
            <p:spPr>
              <a:xfrm>
                <a:off x="5670289" y="2900158"/>
                <a:ext cx="3201439" cy="1109333"/>
              </a:xfrm>
              <a:prstGeom prst="parallelogram">
                <a:avLst>
                  <a:gd name="adj" fmla="val 50532"/>
                </a:avLst>
              </a:prstGeom>
              <a:gradFill flip="none" rotWithShape="1">
                <a:gsLst>
                  <a:gs pos="0">
                    <a:srgbClr val="0057B5"/>
                  </a:gs>
                  <a:gs pos="100000">
                    <a:srgbClr val="0079FE">
                      <a:alpha val="4100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8A4D2293-A4D3-C433-9CEA-820517EC64C3}"/>
                  </a:ext>
                </a:extLst>
              </p:cNvPr>
              <p:cNvCxnSpPr/>
              <p:nvPr/>
            </p:nvCxnSpPr>
            <p:spPr>
              <a:xfrm>
                <a:off x="4040951" y="2413262"/>
                <a:ext cx="1961305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0057B5"/>
                    </a:gs>
                    <a:gs pos="100000">
                      <a:srgbClr val="0079FE">
                        <a:alpha val="25000"/>
                      </a:srgbClr>
                    </a:gs>
                  </a:gsLst>
                  <a:lin ang="0" scaled="1"/>
                  <a:tileRect/>
                </a:gradFill>
                <a:headEnd type="oval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DB0B33E4-0760-FF43-E0C7-22F1B0A1185C}"/>
                  </a:ext>
                </a:extLst>
              </p:cNvPr>
              <p:cNvCxnSpPr/>
              <p:nvPr/>
            </p:nvCxnSpPr>
            <p:spPr>
              <a:xfrm>
                <a:off x="6096000" y="4160344"/>
                <a:ext cx="1961305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0057B5"/>
                    </a:gs>
                    <a:gs pos="100000">
                      <a:srgbClr val="0079FE">
                        <a:alpha val="25000"/>
                      </a:srgbClr>
                    </a:gs>
                  </a:gsLst>
                  <a:lin ang="10800000" scaled="1"/>
                  <a:tileRect/>
                </a:gradFill>
                <a:headEnd w="sm" len="sm"/>
                <a:tailEnd type="oval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平行四边形 29">
                <a:extLst>
                  <a:ext uri="{FF2B5EF4-FFF2-40B4-BE49-F238E27FC236}">
                    <a16:creationId xmlns:a16="http://schemas.microsoft.com/office/drawing/2014/main" id="{DF5174D0-225E-20B1-CECD-5F9976C618CA}"/>
                  </a:ext>
                </a:extLst>
              </p:cNvPr>
              <p:cNvSpPr/>
              <p:nvPr/>
            </p:nvSpPr>
            <p:spPr>
              <a:xfrm>
                <a:off x="3283678" y="2707314"/>
                <a:ext cx="5437157" cy="1109333"/>
              </a:xfrm>
              <a:prstGeom prst="parallelogram">
                <a:avLst>
                  <a:gd name="adj" fmla="val 50532"/>
                </a:avLst>
              </a:prstGeom>
              <a:solidFill>
                <a:srgbClr val="FFFFFF"/>
              </a:solidFill>
              <a:ln>
                <a:solidFill>
                  <a:srgbClr val="0057B5"/>
                </a:solidFill>
              </a:ln>
              <a:effectLst>
                <a:outerShdw blurRad="50800" dist="38100" dir="5400000" algn="t" rotWithShape="0">
                  <a:srgbClr val="0057B5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D250318-8D24-7868-3F3C-CEF121A65B56}"/>
                </a:ext>
              </a:extLst>
            </p:cNvPr>
            <p:cNvSpPr txBox="1"/>
            <p:nvPr/>
          </p:nvSpPr>
          <p:spPr>
            <a:xfrm>
              <a:off x="3789782" y="2874465"/>
              <a:ext cx="4513662" cy="60683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ts val="3840"/>
                </a:lnSpc>
              </a:pPr>
              <a:r>
                <a:rPr lang="zh-CN" altLang="en-US" sz="2800" b="1" spc="300" dirty="0">
                  <a:solidFill>
                    <a:srgbClr val="0057B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lang="en-US" altLang="zh-CN" sz="2800" b="1" spc="300" dirty="0">
                  <a:solidFill>
                    <a:srgbClr val="0057B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2800" b="1" spc="300">
                  <a:solidFill>
                    <a:srgbClr val="0057B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章  传输层</a:t>
              </a:r>
              <a:endParaRPr lang="en-US" altLang="zh-CN" sz="2800" b="1" spc="300" dirty="0">
                <a:solidFill>
                  <a:srgbClr val="0057B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dist">
                <a:lnSpc>
                  <a:spcPct val="150000"/>
                </a:lnSpc>
              </a:pPr>
              <a:endParaRPr lang="en-US" altLang="zh-CN" sz="3200" b="1" dirty="0">
                <a:solidFill>
                  <a:srgbClr val="0057B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dist">
                <a:lnSpc>
                  <a:spcPct val="150000"/>
                </a:lnSpc>
              </a:pPr>
              <a:endParaRPr lang="en-US" altLang="zh-CN" sz="3200" b="1" dirty="0">
                <a:solidFill>
                  <a:srgbClr val="0057B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dist">
                <a:lnSpc>
                  <a:spcPct val="150000"/>
                </a:lnSpc>
              </a:pPr>
              <a:endParaRPr lang="en-US" sz="3200" b="1" dirty="0">
                <a:solidFill>
                  <a:srgbClr val="0057B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0884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7DC61-E3B9-54FD-F10B-4551CE91E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E698B87-30CA-5182-C7EF-A33959FB0A98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F4E80550-37B4-9D11-FD62-8F956A78BF09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DF7BFCDC-1269-6DDD-75FD-DBBC2C62FD79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856D82D6-BB02-EBED-96AE-26EB87FFE752}"/>
              </a:ext>
            </a:extLst>
          </p:cNvPr>
          <p:cNvSpPr txBox="1"/>
          <p:nvPr/>
        </p:nvSpPr>
        <p:spPr>
          <a:xfrm>
            <a:off x="1474169" y="123190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3  TCP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连接管理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DBB3196-56FB-6F01-590D-1ABB2BE4D9CF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C14931-6E30-A38A-6DDD-DE1C4FA9A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571" y="994730"/>
            <a:ext cx="8327651" cy="147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0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A8462-A186-4A84-9B1C-E941FB2A2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44C6110-C32D-433B-028A-389EB9384D2B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D04B4C66-7F94-58EE-9283-B7539D97EB85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B5ECF08C-70FA-7171-DE4A-BD2CC2C6CB8B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ED81AEF3-F6D0-716C-5717-008F4EF1B437}"/>
              </a:ext>
            </a:extLst>
          </p:cNvPr>
          <p:cNvSpPr txBox="1"/>
          <p:nvPr/>
        </p:nvSpPr>
        <p:spPr>
          <a:xfrm>
            <a:off x="1474169" y="123190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3  TCP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连接管理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D81893E-AEB1-16AA-50D0-17E963A2EB63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445445-9CFD-F2A5-1A31-4F5FFD2E6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090" y="994730"/>
            <a:ext cx="8825362" cy="142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550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604B2-E98F-96C7-A1BA-018463799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A63CE30-86A8-F55E-8BC4-8D2727AB4CAC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3E15034D-ACCE-F8E8-23F5-180D9FE9DE4D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E3DE1002-70EC-7D7C-4E1A-FB9AC2B28F25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FBEF8196-2C29-BC85-D32B-7D43C039FCB3}"/>
              </a:ext>
            </a:extLst>
          </p:cNvPr>
          <p:cNvSpPr txBox="1"/>
          <p:nvPr/>
        </p:nvSpPr>
        <p:spPr>
          <a:xfrm>
            <a:off x="1474169" y="123190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3  TCP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连接管理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1983F8A-D2B2-197A-C8C9-D8FCE9DDD275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2025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5863737-3DA8-FC1A-3B99-2A6D1F7678C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" b="208"/>
          <a:stretch>
            <a:fillRect/>
          </a:stretch>
        </p:blipFill>
        <p:spPr>
          <a:xfrm>
            <a:off x="1593046" y="994730"/>
            <a:ext cx="8733711" cy="118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88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FB37F-E358-C53C-B3F7-3D6EC7FBF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B475E49-17E4-7E55-BFAC-E741E0ED6A4C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D6446C62-4E67-E029-E5A6-46106E900441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847CFA23-E2E4-9279-BBD0-77C3050B32EF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F449D09D-6404-CC1A-6FDA-2ECD4BA65AF7}"/>
              </a:ext>
            </a:extLst>
          </p:cNvPr>
          <p:cNvSpPr txBox="1"/>
          <p:nvPr/>
        </p:nvSpPr>
        <p:spPr>
          <a:xfrm>
            <a:off x="5387083" y="2236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A9B83B7-6C59-F912-B18F-918C388BF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01" y="773935"/>
            <a:ext cx="6708709" cy="586408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1416961-7C65-44A7-3FE0-E00ADB50F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107" y="754327"/>
            <a:ext cx="5294992" cy="45272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069FC46-F4C3-4C16-C540-D5F1313374C4}"/>
              </a:ext>
            </a:extLst>
          </p:cNvPr>
          <p:cNvSpPr txBox="1"/>
          <p:nvPr/>
        </p:nvSpPr>
        <p:spPr>
          <a:xfrm>
            <a:off x="1474169" y="123190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3  TCP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连接管理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</p:spTree>
    <p:extLst>
      <p:ext uri="{BB962C8B-B14F-4D97-AF65-F5344CB8AC3E}">
        <p14:creationId xmlns:p14="http://schemas.microsoft.com/office/powerpoint/2010/main" val="2799935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/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1474169" y="123190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4  TCP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可靠传输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CE636F7-19F0-7AE5-F8B3-EE595DD4D1BD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2009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5906676-BA73-BEE1-21D3-FCDD317AE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749" y="994731"/>
            <a:ext cx="8106084" cy="111756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43BA5-C128-5D9B-5279-3546F9AD6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6EDC2CB-191A-01DC-AEA8-B08F356892F5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D0FA71FD-8E6A-C536-943A-2CAA96ABA1DF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2DD55498-1494-EFE9-1975-FD8364CC3A7D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FD9B3AA3-4300-03EB-4586-A9A80D0213DC}"/>
              </a:ext>
            </a:extLst>
          </p:cNvPr>
          <p:cNvSpPr txBox="1"/>
          <p:nvPr/>
        </p:nvSpPr>
        <p:spPr>
          <a:xfrm>
            <a:off x="1474169" y="123190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4  TCP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可靠传输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2682906-7EE8-739E-06DF-958D68890467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79D8E2-E78E-F78C-1A18-1D821D19D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141" y="994730"/>
            <a:ext cx="8490408" cy="111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088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9D21D-94C5-124E-C98B-0A44E0F99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CC1E494-8D3C-5FA5-E93B-67A79AB87A9B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7E9E22AD-2073-30E8-D580-14B3FA2ECA02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219F31A4-045E-2ED0-44B0-70ED8D728766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E0A8EEFF-6D4C-078B-29A5-EAE8EBB2ADAD}"/>
              </a:ext>
            </a:extLst>
          </p:cNvPr>
          <p:cNvSpPr txBox="1"/>
          <p:nvPr/>
        </p:nvSpPr>
        <p:spPr>
          <a:xfrm>
            <a:off x="1474169" y="123190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4  TCP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可靠传输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A2855C-641C-06B4-44B4-8B03CB827B3D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0C91EE-6694-3279-0F43-B949BC71C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636" y="994730"/>
            <a:ext cx="8283132" cy="147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431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DF99F-EE5B-8420-4E04-86F9B0696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BD8C15E-FC8B-8C95-E998-8C314618BA59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5923C538-3642-578B-03DB-027649DD5A55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5AE8A2BA-7641-CA11-44B9-74590EAC7963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D64FEEC2-1244-1E84-AA77-508CACBC5CD3}"/>
              </a:ext>
            </a:extLst>
          </p:cNvPr>
          <p:cNvSpPr txBox="1"/>
          <p:nvPr/>
        </p:nvSpPr>
        <p:spPr>
          <a:xfrm>
            <a:off x="1474169" y="123190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4  TCP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可靠传输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9BD5A18-B775-038B-91B3-04E800BF3255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FDFB66-1F7C-86F4-C0F7-C3D8D3459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432" y="959942"/>
            <a:ext cx="7207452" cy="533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73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ADD6A-4752-EE80-97CC-C54905145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65E6650-4964-9C03-F793-301F2406B984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03DD7BD9-0AF9-4015-6425-DA55C0E0852D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AC49E8F5-14F6-6141-C4B8-0B1F1AF321E8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D1079202-4EF1-9B3D-5AFF-718E59D917E0}"/>
              </a:ext>
            </a:extLst>
          </p:cNvPr>
          <p:cNvSpPr txBox="1"/>
          <p:nvPr/>
        </p:nvSpPr>
        <p:spPr>
          <a:xfrm>
            <a:off x="1474169" y="123190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5  TCP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流量控制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B1C4245-15ED-6B8E-C7B1-085E7482BB02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890170D-E9CB-B179-A545-2232AE433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942" y="994731"/>
            <a:ext cx="8195467" cy="349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24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17A14-9F7D-6560-6245-22BD035E4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D498C69-BB5C-C0B5-C673-DBC6AB4A5752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E0A26DBD-ACF6-6716-1BD5-4563296199EB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6EF736C8-2816-B4C7-B257-8BA69AF0428A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D3FC7C34-CEE1-8C3D-AF6B-8477D6197197}"/>
              </a:ext>
            </a:extLst>
          </p:cNvPr>
          <p:cNvSpPr txBox="1"/>
          <p:nvPr/>
        </p:nvSpPr>
        <p:spPr>
          <a:xfrm>
            <a:off x="1474169" y="123190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6  TCP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拥塞控制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2D3BF12-5CC7-2E0E-267C-F7578C113C29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2009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74F3777-E445-C3A7-07A1-C3AEDA42A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994730"/>
            <a:ext cx="7992202" cy="138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7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0B2D1-A0E9-794E-9DB8-284826FC4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F512B80-2162-1BEC-C116-DB309B890480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D52A4F55-9AB2-A245-649B-6F22089FD14A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C0B19D17-255E-7749-2FC2-C0879BD50DF1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2F032516-57B3-08D4-CAC6-156E18593ACE}"/>
              </a:ext>
            </a:extLst>
          </p:cNvPr>
          <p:cNvSpPr txBox="1"/>
          <p:nvPr/>
        </p:nvSpPr>
        <p:spPr>
          <a:xfrm>
            <a:off x="1474169" y="123190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1  UDP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协议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9EF584F-912D-4CF6-6829-6B4D2591F79C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52F963-EE2A-0845-3456-2413770C8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230" y="994730"/>
            <a:ext cx="7036087" cy="153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68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9FFDB-BAF1-51C2-77F5-6E2579844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3592CB8-1B1E-AD2C-F9E9-BE5741D12333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7DF4D038-1606-243D-7A25-DACEDAE831CD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647DD5C7-83A0-EC0C-3350-5F429836FDBE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19099FC0-FED6-4F8C-EAD2-3F34C5DAF6B5}"/>
              </a:ext>
            </a:extLst>
          </p:cNvPr>
          <p:cNvSpPr txBox="1"/>
          <p:nvPr/>
        </p:nvSpPr>
        <p:spPr>
          <a:xfrm>
            <a:off x="1474169" y="123190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6  TCP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拥塞控制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AEA88DF-D9E5-B380-F0CA-EFF6D3C394BA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F2B12E7-F41A-71E7-E436-B7C2EE2A8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464" y="1024550"/>
            <a:ext cx="8201761" cy="141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36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245D1-C94C-0ADF-82DE-EF4A3E45E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4550BE3-2347-E62E-4A20-E3A8402C95F9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C5120503-9492-606D-174F-70436F650132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267B5578-5144-3BD6-6FD7-2D3C282377D6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BC83A93A-8850-EE2E-D1F4-F136F2E37141}"/>
              </a:ext>
            </a:extLst>
          </p:cNvPr>
          <p:cNvSpPr txBox="1"/>
          <p:nvPr/>
        </p:nvSpPr>
        <p:spPr>
          <a:xfrm>
            <a:off x="1474169" y="123190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6  TCP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拥塞控制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543546C-5017-DD47-303F-F46D169C8713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DF9CAF-302F-1DBE-E236-93C0DC007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985" y="994731"/>
            <a:ext cx="8383178" cy="149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75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E4700-4A3B-DA0A-26CA-FDF442D7E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6253856-628B-64BE-387D-49B38F4401D3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60CBC02B-3934-5637-6DDC-2AE44DDC8E11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EF55C400-0057-E19D-35D5-413ADB58CB39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16B4C854-350F-008D-3CC5-360BFF031248}"/>
              </a:ext>
            </a:extLst>
          </p:cNvPr>
          <p:cNvSpPr txBox="1"/>
          <p:nvPr/>
        </p:nvSpPr>
        <p:spPr>
          <a:xfrm>
            <a:off x="1474169" y="123190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6  TCP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拥塞控制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2678E48-177B-CC73-53EB-62FD64C9E4D4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2010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D59E72-74A3-4E14-C8B2-BC6EDA37D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825" y="994730"/>
            <a:ext cx="8226402" cy="147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589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9DC2C-2046-8DA9-6EC4-17C028AC5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E85BCE0-DBEE-5C84-9F34-D9C0D68F8B55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5102FC1B-9C57-ECC0-173C-E0BD9F614399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07E69E51-2C1D-F236-4970-1DDF9DE5CB94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494D6F1B-DAF4-C591-4A1D-C688374C682F}"/>
              </a:ext>
            </a:extLst>
          </p:cNvPr>
          <p:cNvSpPr txBox="1"/>
          <p:nvPr/>
        </p:nvSpPr>
        <p:spPr>
          <a:xfrm>
            <a:off x="1474169" y="123190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6  TCP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拥塞控制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E6A71D7-5395-C59F-9719-061BBB5E4EE0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A72F30-D90A-DCB7-11C4-806EF3BF5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757" y="994731"/>
            <a:ext cx="8479644" cy="91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793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B237E-E484-3F53-D983-58A1F9214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9042893-267C-F7C7-AC70-5A8B8AC17C38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12BEB02E-4F4C-AE80-73F7-880B7B503FF5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82B0AC45-9E1A-356B-3E94-FC295167B78C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67D5CEDD-28F2-732E-F1F1-8A26A9B4723B}"/>
              </a:ext>
            </a:extLst>
          </p:cNvPr>
          <p:cNvSpPr txBox="1"/>
          <p:nvPr/>
        </p:nvSpPr>
        <p:spPr>
          <a:xfrm>
            <a:off x="1474169" y="123190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6  TCP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拥塞控制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D4BD17E-F0FF-D2C9-2EE7-E11451640E6B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4745F9-832C-E20E-AEE1-4E4A70CE1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458" y="994730"/>
            <a:ext cx="8729360" cy="96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59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BBE44-D88E-CDCC-4545-2C4081E80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D823055-9658-B26E-A2C8-D541E05510EB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AA65EBAF-13CB-0272-943A-82FF37204D49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C206C576-B4DF-0F1F-DE44-5E0145F6A160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6D7DE75B-7C7C-DFF4-18B8-44C63DCDD4C5}"/>
              </a:ext>
            </a:extLst>
          </p:cNvPr>
          <p:cNvSpPr txBox="1"/>
          <p:nvPr/>
        </p:nvSpPr>
        <p:spPr>
          <a:xfrm>
            <a:off x="1474169" y="123190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6  TCP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拥塞控制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41BC02C-156F-00E6-8342-BB11DD5212EF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0B6AA2B-C436-E19B-9ED3-3EE59ADF4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196" y="994730"/>
            <a:ext cx="8745078" cy="114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904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58CC1-717F-1A58-7362-3CD35FF87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412ABC8-1A57-63BA-14D7-BBED674EDDA0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ED27FB02-2ACC-9BBB-507D-F51F9EA02335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9B7E31D0-C8AC-98C6-594F-C0F367DB686D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EC24A1CB-A8B2-D205-0CA6-B956E2267129}"/>
              </a:ext>
            </a:extLst>
          </p:cNvPr>
          <p:cNvSpPr txBox="1"/>
          <p:nvPr/>
        </p:nvSpPr>
        <p:spPr>
          <a:xfrm>
            <a:off x="1474169" y="123190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6  TCP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拥塞控制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CAB1B51-F38B-8BC1-9B60-8F7125A14412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D4D2DD-61B5-7FEB-982A-D088F9109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053" y="942628"/>
            <a:ext cx="8331382" cy="196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95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A1C0E-ECDB-3C88-C956-86A7FB187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BAB7E2C-B129-B784-4BF0-14B18155B30C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9CC85A09-5A19-644F-D279-88E08B50B5ED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7FAF7E89-6E2C-2D10-1521-285030F9315E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8031D946-FE33-9203-3ADD-BEF5FBA577B2}"/>
              </a:ext>
            </a:extLst>
          </p:cNvPr>
          <p:cNvSpPr txBox="1"/>
          <p:nvPr/>
        </p:nvSpPr>
        <p:spPr>
          <a:xfrm>
            <a:off x="1474169" y="123190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6  TCP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拥塞控制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3C99F65-CEBE-7948-52CF-21B93DEE0724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2025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71907EA-95CF-EBB2-3FDC-3F20A1AA2410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" b="52"/>
          <a:stretch>
            <a:fillRect/>
          </a:stretch>
        </p:blipFill>
        <p:spPr>
          <a:xfrm>
            <a:off x="1557228" y="994730"/>
            <a:ext cx="8198029" cy="344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1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CF2C8-E844-A4C4-83A6-12A0FCEC8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8615CAD-A4AF-23D5-BF18-0E2727C5144C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CE9E1799-AB73-003F-4DA8-CAE90529340F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92CD6E54-5848-CDF1-5AEF-043009CB6CAD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07B67FAF-D034-43B3-CDFF-9979F9ECFA97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836D97-8BDC-B00C-F24F-BF87D9420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378" y="1034489"/>
            <a:ext cx="7949280" cy="376280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6DDD19A-CCFF-4287-38B2-44544871946E}"/>
              </a:ext>
            </a:extLst>
          </p:cNvPr>
          <p:cNvSpPr txBox="1"/>
          <p:nvPr/>
        </p:nvSpPr>
        <p:spPr>
          <a:xfrm>
            <a:off x="1474169" y="123190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6  TCP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拥塞控制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</p:spTree>
    <p:extLst>
      <p:ext uri="{BB962C8B-B14F-4D97-AF65-F5344CB8AC3E}">
        <p14:creationId xmlns:p14="http://schemas.microsoft.com/office/powerpoint/2010/main" val="41211206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795AB-AE75-BBD0-0179-F64B58534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8D1EB60-4419-24C8-ED24-A9AF34894E12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7F21744C-9282-A58F-DADE-C686733081E6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4A5D27CF-0E26-F17D-0759-9C4A0896037D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57816857-3B35-C16E-065D-2C43E4DF2B33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4C7D7C-8D43-A392-8731-CA6EFEFACA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9242"/>
          <a:stretch>
            <a:fillRect/>
          </a:stretch>
        </p:blipFill>
        <p:spPr>
          <a:xfrm>
            <a:off x="1588471" y="1032778"/>
            <a:ext cx="7612643" cy="228073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E7B92F3-ABC0-F191-62AE-33E9A91A67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673"/>
          <a:stretch>
            <a:fillRect/>
          </a:stretch>
        </p:blipFill>
        <p:spPr>
          <a:xfrm>
            <a:off x="1588470" y="3325627"/>
            <a:ext cx="7612643" cy="163231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A9E1B26-9D95-87C8-8716-B175FFFC96F6}"/>
              </a:ext>
            </a:extLst>
          </p:cNvPr>
          <p:cNvSpPr txBox="1"/>
          <p:nvPr/>
        </p:nvSpPr>
        <p:spPr>
          <a:xfrm>
            <a:off x="1474169" y="123190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6  TCP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拥塞控制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</p:spTree>
    <p:extLst>
      <p:ext uri="{BB962C8B-B14F-4D97-AF65-F5344CB8AC3E}">
        <p14:creationId xmlns:p14="http://schemas.microsoft.com/office/powerpoint/2010/main" val="3298173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02799-172B-3DAA-28EF-DEAB67F2F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69BF991-FDCE-98CA-DB25-392CE0933ECE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34B490C4-3214-6990-23F7-44E5AFB26608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CCC8B554-FEF4-D486-E62A-F631E23E75C2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4B147DA2-3795-861A-8A42-AC17F1CF907C}"/>
              </a:ext>
            </a:extLst>
          </p:cNvPr>
          <p:cNvSpPr txBox="1"/>
          <p:nvPr/>
        </p:nvSpPr>
        <p:spPr>
          <a:xfrm>
            <a:off x="1474169" y="123190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1  UDP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协议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4E916E6-96FC-443E-BBEC-692DA055EE5D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4DBE73-C8B1-D368-DFCE-82742EE09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639" y="994730"/>
            <a:ext cx="7507544" cy="58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96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BF9FF-2C81-6DD9-E751-5A45E487C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A31F339-DAA3-A58D-CB30-622F41983577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DC12A211-0B3B-39E4-BC9C-8B3C1A7A5344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11AB5B11-4549-9CF3-73CF-11663ABDC87B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28C3B7F3-180B-5416-BE61-3D09F758C074}"/>
              </a:ext>
            </a:extLst>
          </p:cNvPr>
          <p:cNvSpPr txBox="1"/>
          <p:nvPr/>
        </p:nvSpPr>
        <p:spPr>
          <a:xfrm>
            <a:off x="1474169" y="123190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复习建议与命题预测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B21AE9-77D5-587F-4D1C-C892FB6E47DB}"/>
              </a:ext>
            </a:extLst>
          </p:cNvPr>
          <p:cNvSpPr txBox="1"/>
          <p:nvPr/>
        </p:nvSpPr>
        <p:spPr>
          <a:xfrm>
            <a:off x="1195871" y="1458594"/>
            <a:ext cx="10060043" cy="3606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传输层的考点非常集中，只有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UDP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和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TCP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两个协议，以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TCP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为重中之重。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关于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UDP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，大家重点掌握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UDP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的特点与报文格式。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关于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TCP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，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TCP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协议的特点、段格式、连接管理、可靠传输</a:t>
            </a:r>
            <a:r>
              <a:rPr lang="zh-CN" altLang="en-US" sz="2400">
                <a:latin typeface="仿宋" panose="02010609060101010101" pitchFamily="49" charset="-122"/>
                <a:ea typeface="仿宋" panose="02010609060101010101" pitchFamily="49" charset="-122"/>
              </a:rPr>
              <a:t>、流量控制和拥塞控制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都很重要，需要全面理解掌握。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具有一定可考性但尚未考过的知识点：套接字，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UDP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校验（只有计算考过）和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SYN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洪泛攻击。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32436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300990" y="287655"/>
            <a:ext cx="11588750" cy="6282055"/>
          </a:xfrm>
          <a:prstGeom prst="rect">
            <a:avLst/>
          </a:prstGeom>
          <a:noFill/>
          <a:ln w="25400">
            <a:solidFill>
              <a:srgbClr val="2A69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庞门正道标题体"/>
            </a:endParaRPr>
          </a:p>
        </p:txBody>
      </p:sp>
      <p:grpSp>
        <p:nvGrpSpPr>
          <p:cNvPr id="9" name="组合 8"/>
          <p:cNvGrpSpPr/>
          <p:nvPr/>
        </p:nvGrpSpPr>
        <p:grpSpPr>
          <a:xfrm rot="10800000">
            <a:off x="-64" y="0"/>
            <a:ext cx="4157409" cy="2136775"/>
            <a:chOff x="-241" y="7052"/>
            <a:chExt cx="7292" cy="3748"/>
          </a:xfrm>
        </p:grpSpPr>
        <p:sp>
          <p:nvSpPr>
            <p:cNvPr id="10" name="等腰三角形 9"/>
            <p:cNvSpPr/>
            <p:nvPr/>
          </p:nvSpPr>
          <p:spPr>
            <a:xfrm>
              <a:off x="316" y="8083"/>
              <a:ext cx="3885" cy="2717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1692" y="7052"/>
              <a:ext cx="5359" cy="3748"/>
            </a:xfrm>
            <a:prstGeom prst="triangle">
              <a:avLst/>
            </a:prstGeom>
            <a:solidFill>
              <a:srgbClr val="034E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>
              <a:off x="-241" y="7305"/>
              <a:ext cx="4999" cy="3495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 rot="10800000" flipH="1" flipV="1">
            <a:off x="8342463" y="4721225"/>
            <a:ext cx="3849537" cy="2136775"/>
            <a:chOff x="299" y="7052"/>
            <a:chExt cx="6752" cy="3748"/>
          </a:xfrm>
        </p:grpSpPr>
        <p:sp>
          <p:nvSpPr>
            <p:cNvPr id="14" name="等腰三角形 13"/>
            <p:cNvSpPr/>
            <p:nvPr/>
          </p:nvSpPr>
          <p:spPr>
            <a:xfrm>
              <a:off x="734" y="8376"/>
              <a:ext cx="3466" cy="2424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1692" y="7052"/>
              <a:ext cx="5359" cy="3748"/>
            </a:xfrm>
            <a:prstGeom prst="triangle">
              <a:avLst/>
            </a:prstGeom>
            <a:solidFill>
              <a:srgbClr val="034E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6" name="等腰三角形 15"/>
            <p:cNvSpPr/>
            <p:nvPr/>
          </p:nvSpPr>
          <p:spPr>
            <a:xfrm>
              <a:off x="299" y="7682"/>
              <a:ext cx="4458" cy="3118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849120" y="2488565"/>
            <a:ext cx="8493760" cy="2271395"/>
            <a:chOff x="2912" y="3329"/>
            <a:chExt cx="13376" cy="3577"/>
          </a:xfrm>
        </p:grpSpPr>
        <p:sp>
          <p:nvSpPr>
            <p:cNvPr id="17" name="文本框 16"/>
            <p:cNvSpPr txBox="1"/>
            <p:nvPr/>
          </p:nvSpPr>
          <p:spPr>
            <a:xfrm>
              <a:off x="2912" y="3329"/>
              <a:ext cx="13376" cy="2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6600" spc="300" dirty="0">
                  <a:solidFill>
                    <a:srgbClr val="034E92"/>
                  </a:solidFill>
                  <a:uFillTx/>
                  <a:latin typeface="庞门正道标题体"/>
                  <a:ea typeface="庞门正道标题体"/>
                  <a:cs typeface="庞门正道标题体"/>
                </a:rPr>
                <a:t>感谢您的观看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258" y="5675"/>
              <a:ext cx="12681" cy="1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庞门正道标题体"/>
                </a:rPr>
                <a:t>如果觉得对你有帮助的话，还请三连支持一下，非常感谢！</a:t>
              </a:r>
              <a:endPara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庞门正道标题体"/>
              </a:endParaRPr>
            </a:p>
            <a:p>
              <a:pPr algn="ctr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庞门正道标题体"/>
                </a:rPr>
                <a:t>有什么建议或者吐槽，欢迎评论或者私聊</a:t>
              </a:r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庞门正道标题体"/>
                </a:rPr>
                <a:t>up</a:t>
              </a: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庞门正道标题体"/>
                </a:rPr>
                <a:t>主，让我们共同进步！</a:t>
              </a:r>
              <a:endPara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庞门正道标题体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9883E389-7339-6B64-9666-24BC38CAF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0103" y="332167"/>
            <a:ext cx="2053752" cy="180460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1377E-6FB7-05E6-17C3-B6A632E09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591A226-5334-AF9B-04EC-203A7F165168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18B24343-484C-C12D-71E6-78279246022E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AEB2A937-EA34-B9B1-032E-35D3673D46F2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8C81716A-AE8C-D590-7F6A-99BC69285B41}"/>
              </a:ext>
            </a:extLst>
          </p:cNvPr>
          <p:cNvSpPr txBox="1"/>
          <p:nvPr/>
        </p:nvSpPr>
        <p:spPr>
          <a:xfrm>
            <a:off x="1474169" y="123190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1  UDP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协议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EA30E10-C25F-ECAE-2AB0-E2FD516F64A0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5B86F4-6C8D-4920-C690-4BBF124BC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533" y="994731"/>
            <a:ext cx="8597553" cy="252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51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5CF8F-C8AB-819B-F62C-1416AECD6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F324212-9A29-648A-33D0-011C911C55A0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70504B4C-E94B-00C7-68E0-B11B22D7F31C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111EBD50-531E-9CE9-1AA6-0BAACA366F51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5E90BD36-A2AB-BE73-E509-887A669CDD7A}"/>
              </a:ext>
            </a:extLst>
          </p:cNvPr>
          <p:cNvSpPr txBox="1"/>
          <p:nvPr/>
        </p:nvSpPr>
        <p:spPr>
          <a:xfrm>
            <a:off x="1474169" y="123190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1  UDP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协议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CDC4E8-044E-FB7F-8CE4-3721F83DAF0D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2025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0CCFCEE-6345-B06F-76E8-61EF3540008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" r="48"/>
          <a:stretch>
            <a:fillRect/>
          </a:stretch>
        </p:blipFill>
        <p:spPr>
          <a:xfrm>
            <a:off x="1549558" y="1030982"/>
            <a:ext cx="8190790" cy="221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75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4DB7F-24D3-C65B-BF0E-C9EF0EAE4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C95779E-58CD-142E-857D-B11525428E1C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B26366F5-6CE8-AAAF-3A7F-BC2434C95FCA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F9EDC7DA-E333-86AD-9C8B-770F5FFD7B67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072F6829-F6DD-21FC-C8E5-1E0DC72756D0}"/>
              </a:ext>
            </a:extLst>
          </p:cNvPr>
          <p:cNvSpPr txBox="1"/>
          <p:nvPr/>
        </p:nvSpPr>
        <p:spPr>
          <a:xfrm>
            <a:off x="1474169" y="123190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2  TCP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段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43A0CAD-5E3C-8498-5822-F1A9FD2DDC3A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943F5D-15B5-3394-8136-84AB8787E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994" y="1024547"/>
            <a:ext cx="8225989" cy="86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827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B9F39-73A3-75D5-7519-994C38889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7358966-3571-346B-4A2F-B550A6C3FC41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ABD23AB4-53C7-151D-23E1-B906357024A2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4BCB43A3-49AE-AE51-DBDD-635CE870436A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2F9366BD-1A39-1705-A7D4-C0D45E13690A}"/>
              </a:ext>
            </a:extLst>
          </p:cNvPr>
          <p:cNvSpPr txBox="1"/>
          <p:nvPr/>
        </p:nvSpPr>
        <p:spPr>
          <a:xfrm>
            <a:off x="1474169" y="123190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3  TCP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连接管理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5F8ED09-D29E-5F15-2AEC-99DACFBEE39C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BAAE456-8BA2-BDDA-8E82-95F7E399D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379" y="994730"/>
            <a:ext cx="8316266" cy="188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530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5713E-CFEA-8785-05D2-76B83A8B4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14792F7-77FF-CE18-D50A-3A9764D777D9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AA4E3F6F-F550-4B2A-7C53-3AD754266D4B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A0CEC646-4B01-9EF7-3C62-F28E06643716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60582430-01E8-7B63-3757-C687BA20F5E6}"/>
              </a:ext>
            </a:extLst>
          </p:cNvPr>
          <p:cNvSpPr txBox="1"/>
          <p:nvPr/>
        </p:nvSpPr>
        <p:spPr>
          <a:xfrm>
            <a:off x="1474169" y="123190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3  TCP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连接管理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EB555A4-5DF6-EF03-E325-9026DC78C936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609581-1773-176F-1C9F-D8FEC6F50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783" y="994730"/>
            <a:ext cx="8675520" cy="95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60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E6423-21E3-86AA-CACB-A26B276BB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D7B1C27-0D08-3A5E-E5F0-72C738E4A481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0D515AEC-A6CC-CD06-59BF-6BD3FA0497C0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A92C733B-8857-F01F-76BD-6C5E695F7C4C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895F89E8-AE56-D7F1-72C5-F153045CCBD4}"/>
              </a:ext>
            </a:extLst>
          </p:cNvPr>
          <p:cNvSpPr txBox="1"/>
          <p:nvPr/>
        </p:nvSpPr>
        <p:spPr>
          <a:xfrm>
            <a:off x="1474169" y="123190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3  TCP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连接管理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A7C7B23-8383-2579-BF41-57BDAEEC6CF8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5060085-C31F-3E6E-9BC2-0D0D80C75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044" y="994730"/>
            <a:ext cx="8568683" cy="94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75719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OPTEXTBOXGROUP" val="true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1689</TotalTime>
  <Words>352</Words>
  <Application>Microsoft Office PowerPoint</Application>
  <PresentationFormat>宽屏</PresentationFormat>
  <Paragraphs>106</Paragraphs>
  <Slides>31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2" baseType="lpstr">
      <vt:lpstr>Source Han Sans CN Bold</vt:lpstr>
      <vt:lpstr>等线</vt:lpstr>
      <vt:lpstr>等线 Light</vt:lpstr>
      <vt:lpstr>仿宋</vt:lpstr>
      <vt:lpstr>黑体</vt:lpstr>
      <vt:lpstr>华文行楷</vt:lpstr>
      <vt:lpstr>楷体</vt:lpstr>
      <vt:lpstr>庞门正道标题体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麟 付</dc:creator>
  <cp:lastModifiedBy>dragon sun</cp:lastModifiedBy>
  <cp:revision>19</cp:revision>
  <dcterms:created xsi:type="dcterms:W3CDTF">2025-09-02T01:32:56Z</dcterms:created>
  <dcterms:modified xsi:type="dcterms:W3CDTF">2025-12-14T10:01:54Z</dcterms:modified>
</cp:coreProperties>
</file>